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301" r:id="rId4"/>
    <p:sldId id="295" r:id="rId5"/>
    <p:sldId id="296" r:id="rId6"/>
    <p:sldId id="297" r:id="rId7"/>
    <p:sldId id="298" r:id="rId8"/>
    <p:sldId id="29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561"/>
    <a:srgbClr val="384D7A"/>
    <a:srgbClr val="2C3B4C"/>
    <a:srgbClr val="FFFFFF"/>
    <a:srgbClr val="2B3849"/>
    <a:srgbClr val="334460"/>
    <a:srgbClr val="212A33"/>
    <a:srgbClr val="88A7CC"/>
    <a:srgbClr val="3F5A9C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A1F6F-BC2C-41C9-9E8E-B59BBD940DF5}" v="1" dt="2026-05-11T12:07:38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5424" autoAdjust="0"/>
  </p:normalViewPr>
  <p:slideViewPr>
    <p:cSldViewPr snapToGrid="0">
      <p:cViewPr varScale="1">
        <p:scale>
          <a:sx n="83" d="100"/>
          <a:sy n="83" d="100"/>
        </p:scale>
        <p:origin x="17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HLMANN André" userId="4b6115cd-f8ab-401e-adcf-547b7e68d2a4" providerId="ADAL" clId="{A628D9DE-827D-4CB8-980F-59FB46D58255}"/>
    <pc:docChg chg="undo custSel addSld delSld modSld sldOrd">
      <pc:chgData name="POHLMANN André" userId="4b6115cd-f8ab-401e-adcf-547b7e68d2a4" providerId="ADAL" clId="{A628D9DE-827D-4CB8-980F-59FB46D58255}" dt="2026-05-11T12:10:34.120" v="1319" actId="6549"/>
      <pc:docMkLst>
        <pc:docMk/>
      </pc:docMkLst>
      <pc:sldChg chg="modSp mod modTransition">
        <pc:chgData name="POHLMANN André" userId="4b6115cd-f8ab-401e-adcf-547b7e68d2a4" providerId="ADAL" clId="{A628D9DE-827D-4CB8-980F-59FB46D58255}" dt="2026-05-04T07:57:59.476" v="1023" actId="403"/>
        <pc:sldMkLst>
          <pc:docMk/>
          <pc:sldMk cId="172397704" sldId="256"/>
        </pc:sldMkLst>
        <pc:spChg chg="mod">
          <ac:chgData name="POHLMANN André" userId="4b6115cd-f8ab-401e-adcf-547b7e68d2a4" providerId="ADAL" clId="{A628D9DE-827D-4CB8-980F-59FB46D58255}" dt="2026-05-04T07:57:59.476" v="1023" actId="403"/>
          <ac:spMkLst>
            <pc:docMk/>
            <pc:sldMk cId="172397704" sldId="256"/>
            <ac:spMk id="3" creationId="{02B9634B-A082-470D-8951-2140281A55B7}"/>
          </ac:spMkLst>
        </pc:spChg>
      </pc:sldChg>
      <pc:sldChg chg="modTransition">
        <pc:chgData name="POHLMANN André" userId="4b6115cd-f8ab-401e-adcf-547b7e68d2a4" providerId="ADAL" clId="{A628D9DE-827D-4CB8-980F-59FB46D58255}" dt="2026-04-30T11:46:29.026" v="1007"/>
        <pc:sldMkLst>
          <pc:docMk/>
          <pc:sldMk cId="4007742714" sldId="266"/>
        </pc:sldMkLst>
      </pc:sldChg>
      <pc:sldChg chg="addSp delSp modSp mod modTransition modClrScheme chgLayout modNotesTx">
        <pc:chgData name="POHLMANN André" userId="4b6115cd-f8ab-401e-adcf-547b7e68d2a4" providerId="ADAL" clId="{A628D9DE-827D-4CB8-980F-59FB46D58255}" dt="2026-05-11T12:10:34.120" v="1319" actId="6549"/>
        <pc:sldMkLst>
          <pc:docMk/>
          <pc:sldMk cId="159411061" sldId="290"/>
        </pc:sldMkLst>
        <pc:spChg chg="add mod">
          <ac:chgData name="POHLMANN André" userId="4b6115cd-f8ab-401e-adcf-547b7e68d2a4" providerId="ADAL" clId="{A628D9DE-827D-4CB8-980F-59FB46D58255}" dt="2026-05-11T12:10:34.120" v="1319" actId="6549"/>
          <ac:spMkLst>
            <pc:docMk/>
            <pc:sldMk cId="159411061" sldId="290"/>
            <ac:spMk id="2" creationId="{1209B79D-F56B-0730-23A0-A24EA767C91F}"/>
          </ac:spMkLst>
        </pc:spChg>
        <pc:spChg chg="add mod">
          <ac:chgData name="POHLMANN André" userId="4b6115cd-f8ab-401e-adcf-547b7e68d2a4" providerId="ADAL" clId="{A628D9DE-827D-4CB8-980F-59FB46D58255}" dt="2026-04-30T11:50:56.023" v="1018" actId="1076"/>
          <ac:spMkLst>
            <pc:docMk/>
            <pc:sldMk cId="159411061" sldId="290"/>
            <ac:spMk id="6" creationId="{1C7FC0A5-8A95-C46C-5E5B-28805EBF71A6}"/>
          </ac:spMkLst>
        </pc:spChg>
        <pc:picChg chg="add mod modCrop">
          <ac:chgData name="POHLMANN André" userId="4b6115cd-f8ab-401e-adcf-547b7e68d2a4" providerId="ADAL" clId="{A628D9DE-827D-4CB8-980F-59FB46D58255}" dt="2026-05-05T12:40:49.616" v="1215" actId="14100"/>
          <ac:picMkLst>
            <pc:docMk/>
            <pc:sldMk cId="159411061" sldId="290"/>
            <ac:picMk id="5" creationId="{E1B9F74E-8D77-289A-E1B5-3303E6890082}"/>
          </ac:picMkLst>
        </pc:picChg>
      </pc:sldChg>
      <pc:sldChg chg="addSp delSp modSp add mod modTransition modNotesTx">
        <pc:chgData name="POHLMANN André" userId="4b6115cd-f8ab-401e-adcf-547b7e68d2a4" providerId="ADAL" clId="{A628D9DE-827D-4CB8-980F-59FB46D58255}" dt="2026-05-11T12:06:59.321" v="1235" actId="6549"/>
        <pc:sldMkLst>
          <pc:docMk/>
          <pc:sldMk cId="3047087608" sldId="294"/>
        </pc:sldMkLst>
        <pc:spChg chg="add mod">
          <ac:chgData name="POHLMANN André" userId="4b6115cd-f8ab-401e-adcf-547b7e68d2a4" providerId="ADAL" clId="{A628D9DE-827D-4CB8-980F-59FB46D58255}" dt="2026-05-05T12:13:33.247" v="1214" actId="14100"/>
          <ac:spMkLst>
            <pc:docMk/>
            <pc:sldMk cId="3047087608" sldId="294"/>
            <ac:spMk id="5" creationId="{AF72B3D1-A364-CA59-A875-9E8D3C3C56D9}"/>
          </ac:spMkLst>
        </pc:spChg>
        <pc:picChg chg="add mod">
          <ac:chgData name="POHLMANN André" userId="4b6115cd-f8ab-401e-adcf-547b7e68d2a4" providerId="ADAL" clId="{A628D9DE-827D-4CB8-980F-59FB46D58255}" dt="2026-04-30T06:50:18.497" v="21" actId="1076"/>
          <ac:picMkLst>
            <pc:docMk/>
            <pc:sldMk cId="3047087608" sldId="294"/>
            <ac:picMk id="2" creationId="{B1238D7B-01F8-9FBA-B05B-6528139CD04C}"/>
          </ac:picMkLst>
        </pc:picChg>
        <pc:picChg chg="add mod">
          <ac:chgData name="POHLMANN André" userId="4b6115cd-f8ab-401e-adcf-547b7e68d2a4" providerId="ADAL" clId="{A628D9DE-827D-4CB8-980F-59FB46D58255}" dt="2026-04-30T06:50:22.851" v="23" actId="1076"/>
          <ac:picMkLst>
            <pc:docMk/>
            <pc:sldMk cId="3047087608" sldId="294"/>
            <ac:picMk id="3" creationId="{AC6284E3-8546-6173-09B9-CA472D714D48}"/>
          </ac:picMkLst>
        </pc:picChg>
        <pc:picChg chg="add mod">
          <ac:chgData name="POHLMANN André" userId="4b6115cd-f8ab-401e-adcf-547b7e68d2a4" providerId="ADAL" clId="{A628D9DE-827D-4CB8-980F-59FB46D58255}" dt="2026-04-30T06:50:31.175" v="26" actId="1076"/>
          <ac:picMkLst>
            <pc:docMk/>
            <pc:sldMk cId="3047087608" sldId="294"/>
            <ac:picMk id="4" creationId="{1A8D1D2B-9061-99D0-59CF-CF4AA7A3648F}"/>
          </ac:picMkLst>
        </pc:picChg>
        <pc:picChg chg="add mod">
          <ac:chgData name="POHLMANN André" userId="4b6115cd-f8ab-401e-adcf-547b7e68d2a4" providerId="ADAL" clId="{A628D9DE-827D-4CB8-980F-59FB46D58255}" dt="2026-04-30T09:10:59.606" v="292" actId="1076"/>
          <ac:picMkLst>
            <pc:docMk/>
            <pc:sldMk cId="3047087608" sldId="294"/>
            <ac:picMk id="7" creationId="{F0AA0544-9D9E-B23B-2197-D4E06C1DD6EB}"/>
          </ac:picMkLst>
        </pc:picChg>
        <pc:cxnChg chg="add mod">
          <ac:chgData name="POHLMANN André" userId="4b6115cd-f8ab-401e-adcf-547b7e68d2a4" providerId="ADAL" clId="{A628D9DE-827D-4CB8-980F-59FB46D58255}" dt="2026-04-30T09:11:08.150" v="294" actId="1076"/>
          <ac:cxnSpMkLst>
            <pc:docMk/>
            <pc:sldMk cId="3047087608" sldId="294"/>
            <ac:cxnSpMk id="10" creationId="{E117CA34-C7E7-8880-0C6C-0F087F0AF660}"/>
          </ac:cxnSpMkLst>
        </pc:cxnChg>
      </pc:sldChg>
      <pc:sldChg chg="addSp delSp modSp add mod modTransition modClrScheme chgLayout">
        <pc:chgData name="POHLMANN André" userId="4b6115cd-f8ab-401e-adcf-547b7e68d2a4" providerId="ADAL" clId="{A628D9DE-827D-4CB8-980F-59FB46D58255}" dt="2026-04-30T11:46:29.026" v="1007"/>
        <pc:sldMkLst>
          <pc:docMk/>
          <pc:sldMk cId="1450214751" sldId="295"/>
        </pc:sldMkLst>
        <pc:spChg chg="add mod">
          <ac:chgData name="POHLMANN André" userId="4b6115cd-f8ab-401e-adcf-547b7e68d2a4" providerId="ADAL" clId="{A628D9DE-827D-4CB8-980F-59FB46D58255}" dt="2026-04-30T07:06:19.846" v="85" actId="1076"/>
          <ac:spMkLst>
            <pc:docMk/>
            <pc:sldMk cId="1450214751" sldId="295"/>
            <ac:spMk id="8" creationId="{CFC93D8B-2C83-824D-E9A1-8E483EEF7221}"/>
          </ac:spMkLst>
        </pc:spChg>
        <pc:spChg chg="add mod">
          <ac:chgData name="POHLMANN André" userId="4b6115cd-f8ab-401e-adcf-547b7e68d2a4" providerId="ADAL" clId="{A628D9DE-827D-4CB8-980F-59FB46D58255}" dt="2026-04-30T09:02:35.094" v="204" actId="14100"/>
          <ac:spMkLst>
            <pc:docMk/>
            <pc:sldMk cId="1450214751" sldId="295"/>
            <ac:spMk id="9" creationId="{197F0C66-5EAD-77EB-279C-58A5BE81F9A1}"/>
          </ac:spMkLst>
        </pc:spChg>
        <pc:picChg chg="add mod modCrop">
          <ac:chgData name="POHLMANN André" userId="4b6115cd-f8ab-401e-adcf-547b7e68d2a4" providerId="ADAL" clId="{A628D9DE-827D-4CB8-980F-59FB46D58255}" dt="2026-04-30T09:01:04.134" v="182" actId="1076"/>
          <ac:picMkLst>
            <pc:docMk/>
            <pc:sldMk cId="1450214751" sldId="295"/>
            <ac:picMk id="6" creationId="{54EAADE4-9C4B-0C77-7B39-18EC83EBA248}"/>
          </ac:picMkLst>
        </pc:picChg>
      </pc:sldChg>
      <pc:sldChg chg="addSp modSp add mod modTransition modNotesTx">
        <pc:chgData name="POHLMANN André" userId="4b6115cd-f8ab-401e-adcf-547b7e68d2a4" providerId="ADAL" clId="{A628D9DE-827D-4CB8-980F-59FB46D58255}" dt="2026-05-11T12:05:36.013" v="1231" actId="6549"/>
        <pc:sldMkLst>
          <pc:docMk/>
          <pc:sldMk cId="3485240403" sldId="296"/>
        </pc:sldMkLst>
        <pc:spChg chg="add mod">
          <ac:chgData name="POHLMANN André" userId="4b6115cd-f8ab-401e-adcf-547b7e68d2a4" providerId="ADAL" clId="{A628D9DE-827D-4CB8-980F-59FB46D58255}" dt="2026-04-30T07:23:38.460" v="108" actId="6549"/>
          <ac:spMkLst>
            <pc:docMk/>
            <pc:sldMk cId="3485240403" sldId="296"/>
            <ac:spMk id="3" creationId="{90D42AA0-71FB-EEFD-3FAB-794E89B94548}"/>
          </ac:spMkLst>
        </pc:spChg>
        <pc:spChg chg="add mod">
          <ac:chgData name="POHLMANN André" userId="4b6115cd-f8ab-401e-adcf-547b7e68d2a4" providerId="ADAL" clId="{A628D9DE-827D-4CB8-980F-59FB46D58255}" dt="2026-04-30T09:07:55.001" v="270" actId="1076"/>
          <ac:spMkLst>
            <pc:docMk/>
            <pc:sldMk cId="3485240403" sldId="296"/>
            <ac:spMk id="4" creationId="{097778C7-395D-E4B3-0AAB-51B109646249}"/>
          </ac:spMkLst>
        </pc:spChg>
        <pc:spChg chg="add mod">
          <ac:chgData name="POHLMANN André" userId="4b6115cd-f8ab-401e-adcf-547b7e68d2a4" providerId="ADAL" clId="{A628D9DE-827D-4CB8-980F-59FB46D58255}" dt="2026-04-30T09:07:58.977" v="271" actId="1076"/>
          <ac:spMkLst>
            <pc:docMk/>
            <pc:sldMk cId="3485240403" sldId="296"/>
            <ac:spMk id="5" creationId="{0DBE075F-6253-BCAB-57C9-75D99B0E785F}"/>
          </ac:spMkLst>
        </pc:spChg>
        <pc:spChg chg="add mod">
          <ac:chgData name="POHLMANN André" userId="4b6115cd-f8ab-401e-adcf-547b7e68d2a4" providerId="ADAL" clId="{A628D9DE-827D-4CB8-980F-59FB46D58255}" dt="2026-04-30T09:07:52.271" v="269" actId="1076"/>
          <ac:spMkLst>
            <pc:docMk/>
            <pc:sldMk cId="3485240403" sldId="296"/>
            <ac:spMk id="6" creationId="{755D8C07-343F-5D79-094F-6A5C149E2689}"/>
          </ac:spMkLst>
        </pc:spChg>
        <pc:spChg chg="add mod">
          <ac:chgData name="POHLMANN André" userId="4b6115cd-f8ab-401e-adcf-547b7e68d2a4" providerId="ADAL" clId="{A628D9DE-827D-4CB8-980F-59FB46D58255}" dt="2026-05-08T09:56:48.793" v="1217" actId="20577"/>
          <ac:spMkLst>
            <pc:docMk/>
            <pc:sldMk cId="3485240403" sldId="296"/>
            <ac:spMk id="7" creationId="{3DED57A3-0145-6B81-0ECE-EF4611C56A55}"/>
          </ac:spMkLst>
        </pc:spChg>
        <pc:picChg chg="add mod modCrop">
          <ac:chgData name="POHLMANN André" userId="4b6115cd-f8ab-401e-adcf-547b7e68d2a4" providerId="ADAL" clId="{A628D9DE-827D-4CB8-980F-59FB46D58255}" dt="2026-04-30T09:07:47.592" v="268" actId="14100"/>
          <ac:picMkLst>
            <pc:docMk/>
            <pc:sldMk cId="3485240403" sldId="296"/>
            <ac:picMk id="2" creationId="{93B1F3E1-E387-04F7-2E5E-75396B3083BC}"/>
          </ac:picMkLst>
        </pc:picChg>
      </pc:sldChg>
      <pc:sldChg chg="addSp delSp modSp add mod modTransition modNotesTx">
        <pc:chgData name="POHLMANN André" userId="4b6115cd-f8ab-401e-adcf-547b7e68d2a4" providerId="ADAL" clId="{A628D9DE-827D-4CB8-980F-59FB46D58255}" dt="2026-05-11T12:05:38.480" v="1232" actId="6549"/>
        <pc:sldMkLst>
          <pc:docMk/>
          <pc:sldMk cId="850709142" sldId="297"/>
        </pc:sldMkLst>
        <pc:spChg chg="add mod">
          <ac:chgData name="POHLMANN André" userId="4b6115cd-f8ab-401e-adcf-547b7e68d2a4" providerId="ADAL" clId="{A628D9DE-827D-4CB8-980F-59FB46D58255}" dt="2026-04-30T09:29:07.528" v="425" actId="1076"/>
          <ac:spMkLst>
            <pc:docMk/>
            <pc:sldMk cId="850709142" sldId="297"/>
            <ac:spMk id="12" creationId="{9A35F900-82AE-2573-E505-112009F86D51}"/>
          </ac:spMkLst>
        </pc:spChg>
        <pc:spChg chg="add mod">
          <ac:chgData name="POHLMANN André" userId="4b6115cd-f8ab-401e-adcf-547b7e68d2a4" providerId="ADAL" clId="{A628D9DE-827D-4CB8-980F-59FB46D58255}" dt="2026-04-30T09:24:14.072" v="390" actId="14100"/>
          <ac:spMkLst>
            <pc:docMk/>
            <pc:sldMk cId="850709142" sldId="297"/>
            <ac:spMk id="13" creationId="{64546427-0CE3-2550-B2A2-42BD19B947C8}"/>
          </ac:spMkLst>
        </pc:spChg>
        <pc:picChg chg="add mod modCrop">
          <ac:chgData name="POHLMANN André" userId="4b6115cd-f8ab-401e-adcf-547b7e68d2a4" providerId="ADAL" clId="{A628D9DE-827D-4CB8-980F-59FB46D58255}" dt="2026-04-30T09:29:14.808" v="428" actId="1076"/>
          <ac:picMkLst>
            <pc:docMk/>
            <pc:sldMk cId="850709142" sldId="297"/>
            <ac:picMk id="3" creationId="{89A926C9-09ED-1FA3-A600-972AEBBE5398}"/>
          </ac:picMkLst>
        </pc:picChg>
        <pc:picChg chg="add mod">
          <ac:chgData name="POHLMANN André" userId="4b6115cd-f8ab-401e-adcf-547b7e68d2a4" providerId="ADAL" clId="{A628D9DE-827D-4CB8-980F-59FB46D58255}" dt="2026-04-30T09:18:25.036" v="352" actId="1076"/>
          <ac:picMkLst>
            <pc:docMk/>
            <pc:sldMk cId="850709142" sldId="297"/>
            <ac:picMk id="7" creationId="{F169EF6D-713D-379F-06AD-A2F9D03A8E8E}"/>
          </ac:picMkLst>
        </pc:picChg>
        <pc:picChg chg="add mod">
          <ac:chgData name="POHLMANN André" userId="4b6115cd-f8ab-401e-adcf-547b7e68d2a4" providerId="ADAL" clId="{A628D9DE-827D-4CB8-980F-59FB46D58255}" dt="2026-04-30T09:29:11.735" v="427" actId="1076"/>
          <ac:picMkLst>
            <pc:docMk/>
            <pc:sldMk cId="850709142" sldId="297"/>
            <ac:picMk id="11" creationId="{5D70A7BA-83B7-85D8-EDCA-554D5027FBE3}"/>
          </ac:picMkLst>
        </pc:picChg>
      </pc:sldChg>
      <pc:sldChg chg="addSp delSp modSp add mod modTransition modNotesTx">
        <pc:chgData name="POHLMANN André" userId="4b6115cd-f8ab-401e-adcf-547b7e68d2a4" providerId="ADAL" clId="{A628D9DE-827D-4CB8-980F-59FB46D58255}" dt="2026-05-11T12:05:41.730" v="1233" actId="6549"/>
        <pc:sldMkLst>
          <pc:docMk/>
          <pc:sldMk cId="45027343" sldId="298"/>
        </pc:sldMkLst>
        <pc:spChg chg="add mod">
          <ac:chgData name="POHLMANN André" userId="4b6115cd-f8ab-401e-adcf-547b7e68d2a4" providerId="ADAL" clId="{A628D9DE-827D-4CB8-980F-59FB46D58255}" dt="2026-04-30T08:50:49.873" v="177" actId="1076"/>
          <ac:spMkLst>
            <pc:docMk/>
            <pc:sldMk cId="45027343" sldId="298"/>
            <ac:spMk id="6" creationId="{CB3509F8-7974-C9FD-7F02-97C138F4561A}"/>
          </ac:spMkLst>
        </pc:spChg>
        <pc:spChg chg="add mod">
          <ac:chgData name="POHLMANN André" userId="4b6115cd-f8ab-401e-adcf-547b7e68d2a4" providerId="ADAL" clId="{A628D9DE-827D-4CB8-980F-59FB46D58255}" dt="2026-05-08T10:20:19.327" v="1230" actId="20577"/>
          <ac:spMkLst>
            <pc:docMk/>
            <pc:sldMk cId="45027343" sldId="298"/>
            <ac:spMk id="8" creationId="{441F442E-6758-F140-FD5B-99B469551783}"/>
          </ac:spMkLst>
        </pc:spChg>
        <pc:picChg chg="add mod modCrop">
          <ac:chgData name="POHLMANN André" userId="4b6115cd-f8ab-401e-adcf-547b7e68d2a4" providerId="ADAL" clId="{A628D9DE-827D-4CB8-980F-59FB46D58255}" dt="2026-04-30T11:40:05.959" v="984" actId="1076"/>
          <ac:picMkLst>
            <pc:docMk/>
            <pc:sldMk cId="45027343" sldId="298"/>
            <ac:picMk id="5" creationId="{7DCD5E75-37CE-18A6-36B1-442697B9512C}"/>
          </ac:picMkLst>
        </pc:picChg>
      </pc:sldChg>
      <pc:sldChg chg="addSp modSp add mod ord modTransition">
        <pc:chgData name="POHLMANN André" userId="4b6115cd-f8ab-401e-adcf-547b7e68d2a4" providerId="ADAL" clId="{A628D9DE-827D-4CB8-980F-59FB46D58255}" dt="2026-05-05T11:53:05.804" v="1116" actId="1076"/>
        <pc:sldMkLst>
          <pc:docMk/>
          <pc:sldMk cId="798391253" sldId="301"/>
        </pc:sldMkLst>
        <pc:spChg chg="add mod">
          <ac:chgData name="POHLMANN André" userId="4b6115cd-f8ab-401e-adcf-547b7e68d2a4" providerId="ADAL" clId="{A628D9DE-827D-4CB8-980F-59FB46D58255}" dt="2026-05-05T11:53:05.804" v="1116" actId="1076"/>
          <ac:spMkLst>
            <pc:docMk/>
            <pc:sldMk cId="798391253" sldId="301"/>
            <ac:spMk id="5" creationId="{D8A478C0-EFD1-AEB2-C2B0-DD5ECA067E69}"/>
          </ac:spMkLst>
        </pc:spChg>
        <pc:spChg chg="add mod">
          <ac:chgData name="POHLMANN André" userId="4b6115cd-f8ab-401e-adcf-547b7e68d2a4" providerId="ADAL" clId="{A628D9DE-827D-4CB8-980F-59FB46D58255}" dt="2026-04-30T06:53:07.720" v="57" actId="1076"/>
          <ac:spMkLst>
            <pc:docMk/>
            <pc:sldMk cId="798391253" sldId="301"/>
            <ac:spMk id="6" creationId="{D34B97F1-B56E-0F82-19F6-E0F56B167D51}"/>
          </ac:spMkLst>
        </pc:spChg>
        <pc:picChg chg="add mod">
          <ac:chgData name="POHLMANN André" userId="4b6115cd-f8ab-401e-adcf-547b7e68d2a4" providerId="ADAL" clId="{A628D9DE-827D-4CB8-980F-59FB46D58255}" dt="2026-04-30T06:52:56.229" v="54" actId="1076"/>
          <ac:picMkLst>
            <pc:docMk/>
            <pc:sldMk cId="798391253" sldId="301"/>
            <ac:picMk id="2" creationId="{52C52943-BAA5-0BF6-9EC1-78286A015336}"/>
          </ac:picMkLst>
        </pc:picChg>
        <pc:picChg chg="add mod">
          <ac:chgData name="POHLMANN André" userId="4b6115cd-f8ab-401e-adcf-547b7e68d2a4" providerId="ADAL" clId="{A628D9DE-827D-4CB8-980F-59FB46D58255}" dt="2026-04-30T06:51:37.765" v="43" actId="1076"/>
          <ac:picMkLst>
            <pc:docMk/>
            <pc:sldMk cId="798391253" sldId="301"/>
            <ac:picMk id="3" creationId="{CE039E6B-261E-5EA5-2F4E-FD8776DCC00A}"/>
          </ac:picMkLst>
        </pc:picChg>
        <pc:picChg chg="add mod">
          <ac:chgData name="POHLMANN André" userId="4b6115cd-f8ab-401e-adcf-547b7e68d2a4" providerId="ADAL" clId="{A628D9DE-827D-4CB8-980F-59FB46D58255}" dt="2026-04-30T06:53:02.535" v="56" actId="1076"/>
          <ac:picMkLst>
            <pc:docMk/>
            <pc:sldMk cId="798391253" sldId="301"/>
            <ac:picMk id="4" creationId="{16B06486-727E-4100-B353-0B0059D2F48F}"/>
          </ac:picMkLst>
        </pc:picChg>
        <pc:cxnChg chg="add mod">
          <ac:chgData name="POHLMANN André" userId="4b6115cd-f8ab-401e-adcf-547b7e68d2a4" providerId="ADAL" clId="{A628D9DE-827D-4CB8-980F-59FB46D58255}" dt="2026-04-30T09:11:25.784" v="297" actId="14100"/>
          <ac:cxnSpMkLst>
            <pc:docMk/>
            <pc:sldMk cId="798391253" sldId="301"/>
            <ac:cxnSpMk id="7" creationId="{EB323993-0598-0324-F44C-58431DB6DF9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A19D-FA4D-475D-8751-3ABBAC347230}" type="datetimeFigureOut">
              <a:rPr lang="en-IE" smtClean="0"/>
              <a:t>11/05/2026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EB6A-83CF-41A0-99B0-5699970CEE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5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EB6A-83CF-41A0-99B0-5699970CEE1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7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EB6A-83CF-41A0-99B0-5699970CEE1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EB6A-83CF-41A0-99B0-5699970CEE1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034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EB6A-83CF-41A0-99B0-5699970CEE1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695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EB6A-83CF-41A0-99B0-5699970CEE1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233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F7AE8CD5-1B4E-9D58-9891-00AB616AA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356" r="12886" b="6039"/>
          <a:stretch>
            <a:fillRect/>
          </a:stretch>
        </p:blipFill>
        <p:spPr>
          <a:xfrm>
            <a:off x="-10633" y="-60268"/>
            <a:ext cx="12233564" cy="69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426316" y="188130"/>
            <a:ext cx="1043379" cy="523472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E728AECB-D3E5-8051-486F-1669DFA38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236472"/>
            <a:ext cx="1512866" cy="409919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080097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305703B8-C998-4CD3-D6F2-8D76C205319C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869613" y="1057697"/>
            <a:ext cx="10804571" cy="349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F76297-E87A-37BB-AB56-ADD31EF2334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9613" y="1591148"/>
            <a:ext cx="10804571" cy="4535016"/>
          </a:xfrm>
        </p:spPr>
        <p:txBody>
          <a:bodyPr/>
          <a:lstStyle>
            <a:lvl1pPr marL="479988" indent="-479988">
              <a:spcBef>
                <a:spcPts val="0"/>
              </a:spcBef>
              <a:buClr>
                <a:srgbClr val="024DA1"/>
              </a:buClr>
              <a:buFont typeface="Symbol" panose="05050102010706020507" pitchFamily="18" charset="2"/>
              <a:buChar char="·"/>
              <a:defRPr>
                <a:solidFill>
                  <a:schemeClr val="tx2"/>
                </a:solidFill>
                <a:latin typeface="+mn-lt"/>
              </a:defRPr>
            </a:lvl1pPr>
            <a:lvl2pPr marL="959976" indent="-479988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  <a:latin typeface="+mn-lt"/>
              </a:defRPr>
            </a:lvl2pPr>
            <a:lvl3pPr marL="1439964" indent="-479988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—"/>
              <a:defRPr>
                <a:solidFill>
                  <a:schemeClr val="tx2"/>
                </a:solidFill>
                <a:latin typeface="+mn-lt"/>
              </a:defRPr>
            </a:lvl3pPr>
            <a:lvl4pPr marL="1919952" indent="-479988">
              <a:spcBef>
                <a:spcPts val="0"/>
              </a:spcBef>
              <a:buClr>
                <a:srgbClr val="024DA1"/>
              </a:buClr>
              <a:buFont typeface="Symbol" panose="05050102010706020507" pitchFamily="18" charset="2"/>
              <a:buChar char="·"/>
              <a:defRPr>
                <a:solidFill>
                  <a:schemeClr val="tx2"/>
                </a:solidFill>
                <a:latin typeface="+mn-lt"/>
              </a:defRPr>
            </a:lvl4pPr>
            <a:lvl5pPr marL="2399940" indent="-479988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edit text. NB: When adding new slides, please ensure language settings are set to the language of the presentation (select text boxes, go to Review tab &gt; Language &gt; Set Proofing Language &gt; select required language).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BC3B47-1BD8-DC7C-9E57-4A16D24E6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0117" y="505825"/>
            <a:ext cx="9164068" cy="349048"/>
          </a:xfrm>
        </p:spPr>
        <p:txBody>
          <a:bodyPr anchor="b">
            <a:normAutofit/>
          </a:bodyPr>
          <a:lstStyle>
            <a:lvl1pPr marL="0" indent="0" algn="r">
              <a:buNone/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6559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B6E82-EF0F-4279-B8B8-A3F8645E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6640-C49C-46C2-8086-D4178E56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7EE9A804-7FDF-6BC0-FD05-F7560B01B8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6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15DA3CBC-5EA3-3BC4-9FE1-F277E9B71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426316" y="188130"/>
            <a:ext cx="1043379" cy="523472"/>
          </a:xfrm>
          <a:prstGeom prst="rect">
            <a:avLst/>
          </a:prstGeom>
        </p:spPr>
      </p:pic>
      <p:pic>
        <p:nvPicPr>
          <p:cNvPr id="7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9EBB4238-55A7-925E-3930-FE1F8AE256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236472"/>
            <a:ext cx="1512866" cy="409919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hyperlink" Target="https://agora.ascsa.net/id/agora/card/l-2810-1" TargetMode="External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12942@N00/6589635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30412942@N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people-holding-gray-puzzle-pieces-614736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close-up-shot-of-a-lighted-candle-589797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9782" y="3684605"/>
            <a:ext cx="9144000" cy="1293232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latin typeface="72-Bold"/>
              </a:rPr>
              <a:t>Proof in Practice: Evaluating Evidence (and Navigating Digital Traps)</a:t>
            </a:r>
            <a:endParaRPr lang="en-GB" sz="3600" spc="-150" dirty="0"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9782" y="5149424"/>
            <a:ext cx="9144000" cy="720584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Pohlmann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Boards of Appeal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May 2026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D4860-15B3-C72A-CB35-1725DA4452A4}"/>
              </a:ext>
            </a:extLst>
          </p:cNvPr>
          <p:cNvCxnSpPr>
            <a:cxnSpLocks/>
          </p:cNvCxnSpPr>
          <p:nvPr/>
        </p:nvCxnSpPr>
        <p:spPr>
          <a:xfrm>
            <a:off x="675861" y="5027532"/>
            <a:ext cx="51683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D5746C15-A2BD-139A-F4E3-AF0635AF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829715"/>
            <a:ext cx="3172885" cy="1886695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8CCA9832-0544-550E-CD7D-8BACD4C0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87" y="428615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76488-EDF0-22EC-BD63-4F2B64D4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38D7B-01F8-9FBA-B05B-6528139CD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7" b="96366" l="9518" r="92960">
                        <a14:foregroundMark x1="36897" y1="36225" x2="46415" y2="33529"/>
                        <a14:foregroundMark x1="46415" y1="33529" x2="35463" y2="39508"/>
                        <a14:foregroundMark x1="35463" y1="39508" x2="46806" y2="36225"/>
                        <a14:foregroundMark x1="37679" y1="38101" x2="41199" y2="35287"/>
                        <a14:foregroundMark x1="89570" y1="35053" x2="92960" y2="45018"/>
                        <a14:foregroundMark x1="92960" y1="45018" x2="89309" y2="64830"/>
                        <a14:foregroundMark x1="45241" y1="89566" x2="50717" y2="96717"/>
                        <a14:foregroundMark x1="50717" y1="96717" x2="58279" y2="91559"/>
                        <a14:foregroundMark x1="58279" y1="91559" x2="50587" y2="88277"/>
                        <a14:foregroundMark x1="50587" y1="88277" x2="45763" y2="90152"/>
                        <a14:foregroundMark x1="46154" y1="93552" x2="54889" y2="96600"/>
                        <a14:foregroundMark x1="54889" y1="96600" x2="58670" y2="92614"/>
                        <a14:foregroundMark x1="10039" y1="44080" x2="9518" y2="54396"/>
                        <a14:foregroundMark x1="9518" y1="54396" x2="11604" y2="59555"/>
                        <a14:foregroundMark x1="49804" y1="9613" x2="55932" y2="10551"/>
                        <a14:foregroundMark x1="49935" y1="10903" x2="54759" y2="6917"/>
                        <a14:foregroundMark x1="30639" y1="17702" x2="33768" y2="16882"/>
                        <a14:foregroundMark x1="30248" y1="17819" x2="32986" y2="165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20" y="1047314"/>
            <a:ext cx="4967926" cy="5525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6284E3-8546-6173-09B9-CA472D714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5" b="89593" l="8425" r="95077">
                        <a14:foregroundMark x1="10284" y1="19005" x2="7330" y2="40271"/>
                        <a14:foregroundMark x1="7330" y1="40271" x2="8425" y2="58597"/>
                        <a14:foregroundMark x1="8425" y1="58597" x2="12035" y2="39819"/>
                        <a14:foregroundMark x1="11359" y1="29094" x2="11050" y2="24208"/>
                        <a14:foregroundMark x1="12035" y1="39819" x2="11824" y2="36468"/>
                        <a14:foregroundMark x1="89825" y1="45701" x2="91685" y2="64027"/>
                        <a14:foregroundMark x1="91685" y1="64027" x2="89387" y2="46380"/>
                        <a14:foregroundMark x1="93764" y1="47511" x2="95077" y2="52715"/>
                        <a14:foregroundMark x1="10066" y1="30769" x2="10503" y2="35747"/>
                        <a14:backgroundMark x1="11926" y1="29638" x2="11488" y2="31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524" y="1047314"/>
            <a:ext cx="3611001" cy="1746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D1D2B-9061-99D0-59CF-CF4AA7A3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5" b="96479" l="5103" r="93241">
                        <a14:foregroundMark x1="10897" y1="30282" x2="4414" y2="45892"/>
                        <a14:foregroundMark x1="4414" y1="45892" x2="8552" y2="64906"/>
                        <a14:foregroundMark x1="8552" y1="64906" x2="11448" y2="57746"/>
                        <a14:foregroundMark x1="11448" y1="57746" x2="8690" y2="36385"/>
                        <a14:foregroundMark x1="8690" y1="36385" x2="9517" y2="32864"/>
                        <a14:foregroundMark x1="5379" y1="40376" x2="4138" y2="50235"/>
                        <a14:foregroundMark x1="4138" y1="50235" x2="5517" y2="57864"/>
                        <a14:foregroundMark x1="5517" y1="57864" x2="7862" y2="60915"/>
                        <a14:foregroundMark x1="40828" y1="89319" x2="48276" y2="96596"/>
                        <a14:foregroundMark x1="48276" y1="96596" x2="55862" y2="88263"/>
                        <a14:foregroundMark x1="88690" y1="33333" x2="92796" y2="40046"/>
                        <a14:foregroundMark x1="93787" y1="44952" x2="93379" y2="53638"/>
                        <a14:foregroundMark x1="93379" y1="53638" x2="89241" y2="64671"/>
                        <a14:foregroundMark x1="89241" y1="64671" x2="88138" y2="65728"/>
                        <a14:foregroundMark x1="44000" y1="11150" x2="47172" y2="4225"/>
                        <a14:foregroundMark x1="47172" y1="4225" x2="51448" y2="9977"/>
                        <a14:backgroundMark x1="93241" y1="39906" x2="94897" y2="43545"/>
                        <a14:backgroundMark x1="93241" y1="39789" x2="94069" y2="40728"/>
                        <a14:backgroundMark x1="93103" y1="40023" x2="94069" y2="41080"/>
                        <a14:backgroundMark x1="94069" y1="43897" x2="94345" y2="448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214" y="2943224"/>
            <a:ext cx="2761605" cy="3246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A0544-9D9E-B23B-2197-D4E06C1DD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9142" y="3133434"/>
            <a:ext cx="1866900" cy="1353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17CA34-C7E7-8880-0C6C-0F087F0AF660}"/>
              </a:ext>
            </a:extLst>
          </p:cNvPr>
          <p:cNvCxnSpPr>
            <a:cxnSpLocks/>
          </p:cNvCxnSpPr>
          <p:nvPr/>
        </p:nvCxnSpPr>
        <p:spPr>
          <a:xfrm flipH="1">
            <a:off x="7698467" y="3935393"/>
            <a:ext cx="1713053" cy="43407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72B3D1-A364-CA59-A875-9E8D3C3C56D9}"/>
              </a:ext>
            </a:extLst>
          </p:cNvPr>
          <p:cNvSpPr txBox="1"/>
          <p:nvPr/>
        </p:nvSpPr>
        <p:spPr>
          <a:xfrm>
            <a:off x="-1" y="6610100"/>
            <a:ext cx="5301205" cy="24622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© ASCSA Digital Collections </a:t>
            </a:r>
            <a:r>
              <a:rPr lang="en-US" sz="1000" dirty="0">
                <a:hlinkClick r:id="rId10"/>
              </a:rPr>
              <a:t>https://agora.ascsa.net/id/agora/card/l-2810-1</a:t>
            </a:r>
            <a:r>
              <a:rPr lang="en-US" sz="1000" dirty="0"/>
              <a:t>) / Agora Object L 2810</a:t>
            </a:r>
          </a:p>
        </p:txBody>
      </p:sp>
    </p:spTree>
    <p:extLst>
      <p:ext uri="{BB962C8B-B14F-4D97-AF65-F5344CB8AC3E}">
        <p14:creationId xmlns:p14="http://schemas.microsoft.com/office/powerpoint/2010/main" val="30470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5CCD0-21B2-E88C-15E3-FD1BC3BB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52943-BAA5-0BF6-9EC1-78286A01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2" y="1162483"/>
            <a:ext cx="4730014" cy="4533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39E6B-261E-5EA5-2F4E-FD8776DC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45" y="1329709"/>
            <a:ext cx="3359785" cy="1950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06486-727E-4100-B353-0B0059D2F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9929" y="3336009"/>
            <a:ext cx="1914525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B97F1-B56E-0F82-19F6-E0F56B167D51}"/>
              </a:ext>
            </a:extLst>
          </p:cNvPr>
          <p:cNvSpPr txBox="1"/>
          <p:nvPr/>
        </p:nvSpPr>
        <p:spPr>
          <a:xfrm>
            <a:off x="5387197" y="5528291"/>
            <a:ext cx="6098874" cy="96879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EUTM No. 19 161 595 “HERMÈS” (word), registered since 25 November 2025 for, </a:t>
            </a:r>
            <a:r>
              <a:rPr lang="en-IE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 alia</a:t>
            </a: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E" sz="18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‘virtual lamps’</a:t>
            </a: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Class 9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323993-0598-0324-F44C-58431DB6DF9B}"/>
              </a:ext>
            </a:extLst>
          </p:cNvPr>
          <p:cNvCxnSpPr>
            <a:cxnSpLocks/>
          </p:cNvCxnSpPr>
          <p:nvPr/>
        </p:nvCxnSpPr>
        <p:spPr>
          <a:xfrm flipH="1" flipV="1">
            <a:off x="7743463" y="2488557"/>
            <a:ext cx="1828800" cy="129636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A478C0-EFD1-AEB2-C2B0-DD5ECA067E69}"/>
              </a:ext>
            </a:extLst>
          </p:cNvPr>
          <p:cNvSpPr txBox="1"/>
          <p:nvPr/>
        </p:nvSpPr>
        <p:spPr>
          <a:xfrm>
            <a:off x="2338086" y="5464685"/>
            <a:ext cx="2811230" cy="23083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900" dirty="0"/>
              <a:t>© 2026 Hermès of Paris, Inc. / Designer: Thomás Alonso</a:t>
            </a:r>
          </a:p>
        </p:txBody>
      </p:sp>
    </p:spTree>
    <p:extLst>
      <p:ext uri="{BB962C8B-B14F-4D97-AF65-F5344CB8AC3E}">
        <p14:creationId xmlns:p14="http://schemas.microsoft.com/office/powerpoint/2010/main" val="7983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C1679-9E5F-55EA-1155-A29007D3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EAADE4-9C4B-0C77-7B39-18EC83EB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24" b="11841"/>
          <a:stretch>
            <a:fillRect/>
          </a:stretch>
        </p:blipFill>
        <p:spPr>
          <a:xfrm>
            <a:off x="0" y="854015"/>
            <a:ext cx="12176778" cy="600398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93D8B-2C83-824D-E9A1-8E483EEF7221}"/>
              </a:ext>
            </a:extLst>
          </p:cNvPr>
          <p:cNvSpPr txBox="1"/>
          <p:nvPr/>
        </p:nvSpPr>
        <p:spPr>
          <a:xfrm>
            <a:off x="15222" y="6611779"/>
            <a:ext cx="3843067" cy="24622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"</a:t>
            </a:r>
            <a:r>
              <a:rPr lang="en-US" sz="1000" dirty="0">
                <a:hlinkClick r:id="rId3"/>
              </a:rPr>
              <a:t>Georgia Aquarium Fish</a:t>
            </a:r>
            <a:r>
              <a:rPr lang="en-US" sz="1000" dirty="0"/>
              <a:t>" by </a:t>
            </a:r>
            <a:r>
              <a:rPr lang="en-US" sz="1000" dirty="0">
                <a:hlinkClick r:id="rId4"/>
              </a:rPr>
              <a:t>Mike Johnston</a:t>
            </a:r>
            <a:r>
              <a:rPr lang="en-US" sz="1000" dirty="0"/>
              <a:t> is licensed under </a:t>
            </a:r>
            <a:r>
              <a:rPr lang="en-US" sz="1000" dirty="0">
                <a:hlinkClick r:id="rId5"/>
              </a:rPr>
              <a:t>CC BY 2.0</a:t>
            </a:r>
            <a:r>
              <a:rPr lang="en-US" sz="1000" dirty="0"/>
              <a:t>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97F0C66-5EAD-77EB-279C-58A5BE81F9A1}"/>
              </a:ext>
            </a:extLst>
          </p:cNvPr>
          <p:cNvSpPr/>
          <p:nvPr/>
        </p:nvSpPr>
        <p:spPr>
          <a:xfrm>
            <a:off x="6794339" y="1261642"/>
            <a:ext cx="2280213" cy="1493134"/>
          </a:xfrm>
          <a:prstGeom prst="cloudCallout">
            <a:avLst>
              <a:gd name="adj1" fmla="val 65484"/>
              <a:gd name="adj2" fmla="val 3794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/>
              <a:t>WHY?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45021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8AD5E-3860-0938-4AC2-177AF979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1F3E1-E387-04F7-2E5E-75396B30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72" b="8746"/>
          <a:stretch>
            <a:fillRect/>
          </a:stretch>
        </p:blipFill>
        <p:spPr>
          <a:xfrm>
            <a:off x="-1" y="891251"/>
            <a:ext cx="12192001" cy="596674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42AA0-71FB-EEFD-3FAB-794E89B94548}"/>
              </a:ext>
            </a:extLst>
          </p:cNvPr>
          <p:cNvSpPr txBox="1"/>
          <p:nvPr/>
        </p:nvSpPr>
        <p:spPr>
          <a:xfrm>
            <a:off x="15222" y="6611779"/>
            <a:ext cx="5135512" cy="23083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900" dirty="0" err="1"/>
              <a:t>Photo</a:t>
            </a:r>
            <a:r>
              <a:rPr lang="es-ES" sz="900" dirty="0"/>
              <a:t> </a:t>
            </a:r>
            <a:r>
              <a:rPr lang="es-ES" sz="900" dirty="0" err="1"/>
              <a:t>by</a:t>
            </a:r>
            <a:r>
              <a:rPr lang="es-ES" sz="900" dirty="0"/>
              <a:t> Diva </a:t>
            </a:r>
            <a:r>
              <a:rPr lang="es-ES" sz="900" dirty="0" err="1"/>
              <a:t>Plavalaguna</a:t>
            </a:r>
            <a:r>
              <a:rPr lang="es-ES" sz="900" dirty="0"/>
              <a:t>: </a:t>
            </a:r>
            <a:r>
              <a:rPr lang="es-ES" sz="900" u="sng" dirty="0">
                <a:hlinkClick r:id="rId4"/>
              </a:rPr>
              <a:t>https://www.pexels.com/photo/people-holding-gray-puzzle-pieces-6147363/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778C7-395D-E4B3-0AAB-51B109646249}"/>
              </a:ext>
            </a:extLst>
          </p:cNvPr>
          <p:cNvSpPr txBox="1"/>
          <p:nvPr/>
        </p:nvSpPr>
        <p:spPr>
          <a:xfrm>
            <a:off x="2491398" y="4238866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External </a:t>
            </a:r>
            <a:r>
              <a:rPr lang="de-DE" sz="3600" b="1" dirty="0" err="1"/>
              <a:t>lawyer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E075F-6253-BCAB-57C9-75D99B0E785F}"/>
              </a:ext>
            </a:extLst>
          </p:cNvPr>
          <p:cNvSpPr txBox="1"/>
          <p:nvPr/>
        </p:nvSpPr>
        <p:spPr>
          <a:xfrm>
            <a:off x="4417565" y="1411389"/>
            <a:ext cx="20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Inhouse</a:t>
            </a:r>
            <a:endParaRPr lang="en-I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D8C07-343F-5D79-094F-6A5C149E2689}"/>
              </a:ext>
            </a:extLst>
          </p:cNvPr>
          <p:cNvSpPr txBox="1"/>
          <p:nvPr/>
        </p:nvSpPr>
        <p:spPr>
          <a:xfrm>
            <a:off x="8212133" y="3551459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Office / Court</a:t>
            </a:r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D57A3-0145-6B81-0ECE-EF4611C56A55}"/>
              </a:ext>
            </a:extLst>
          </p:cNvPr>
          <p:cNvSpPr txBox="1"/>
          <p:nvPr/>
        </p:nvSpPr>
        <p:spPr>
          <a:xfrm>
            <a:off x="5231757" y="5570971"/>
            <a:ext cx="6705727" cy="60125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19/11/2025, T-563/24, </a:t>
            </a:r>
            <a:r>
              <a:rPr lang="de-DE" sz="3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Làv</a:t>
            </a:r>
            <a:r>
              <a:rPr lang="de-DE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§ 74 ff.</a:t>
            </a:r>
            <a:endParaRPr lang="en-IE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580E-0DE5-3173-3146-C535A4F2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926C9-09ED-1FA3-A600-972AEBBE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799"/>
          <a:stretch>
            <a:fillRect/>
          </a:stretch>
        </p:blipFill>
        <p:spPr>
          <a:xfrm>
            <a:off x="314446" y="4444921"/>
            <a:ext cx="2300355" cy="198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9EF6D-713D-379F-06AD-A2F9D03A8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6" y="1944925"/>
            <a:ext cx="3723358" cy="2968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0A7BA-83B7-85D8-EDCA-554D5027F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94" y="1944925"/>
            <a:ext cx="4250706" cy="2030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5F900-82AE-2573-E505-112009F86D51}"/>
              </a:ext>
            </a:extLst>
          </p:cNvPr>
          <p:cNvSpPr txBox="1"/>
          <p:nvPr/>
        </p:nvSpPr>
        <p:spPr>
          <a:xfrm>
            <a:off x="4606723" y="5324441"/>
            <a:ext cx="7048983" cy="60125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25/02/2026, T-297/25, OX, § 73, 89</a:t>
            </a:r>
            <a:endParaRPr lang="en-IE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46427-0CE3-2550-B2A2-42BD19B947C8}"/>
              </a:ext>
            </a:extLst>
          </p:cNvPr>
          <p:cNvSpPr txBox="1"/>
          <p:nvPr/>
        </p:nvSpPr>
        <p:spPr>
          <a:xfrm>
            <a:off x="314446" y="1056604"/>
            <a:ext cx="6959490" cy="60125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25/02/2026, T-73/25, Viva, § 100 ff.</a:t>
            </a:r>
            <a:endParaRPr lang="en-IE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978EE-72BA-ADD9-E026-A4F99670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D5E75-37CE-18A6-36B1-442697B9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50" b="4165"/>
          <a:stretch>
            <a:fillRect/>
          </a:stretch>
        </p:blipFill>
        <p:spPr>
          <a:xfrm>
            <a:off x="-17764" y="856527"/>
            <a:ext cx="12227527" cy="6001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509F8-7974-C9FD-7F02-97C138F4561A}"/>
              </a:ext>
            </a:extLst>
          </p:cNvPr>
          <p:cNvSpPr txBox="1"/>
          <p:nvPr/>
        </p:nvSpPr>
        <p:spPr>
          <a:xfrm>
            <a:off x="-17764" y="6611779"/>
            <a:ext cx="6080778" cy="24622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Photo by Ron Lach from </a:t>
            </a:r>
            <a:r>
              <a:rPr lang="en-US" sz="1000" dirty="0" err="1"/>
              <a:t>Pexels</a:t>
            </a:r>
            <a:r>
              <a:rPr lang="en-US" sz="1000" dirty="0"/>
              <a:t>: https://www.pexels.com/photo/woman-holding-and-showing-pills-9761337/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F442E-6758-F140-FD5B-99B469551783}"/>
              </a:ext>
            </a:extLst>
          </p:cNvPr>
          <p:cNvSpPr txBox="1"/>
          <p:nvPr/>
        </p:nvSpPr>
        <p:spPr>
          <a:xfrm>
            <a:off x="0" y="856527"/>
            <a:ext cx="7442521" cy="258917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28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</a:t>
            </a:r>
            <a:r>
              <a:rPr lang="de-DE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‚AI </a:t>
            </a:r>
            <a:r>
              <a:rPr lang="de-DE" sz="28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Hallucinations</a:t>
            </a:r>
            <a:r>
              <a:rPr lang="de-DE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LG Köln, 02/07/2025, 312 F 130/25: 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infringement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lawyer‘s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obligation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‚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knowingly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disseminate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untruths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Tribunale di Verona, 10/02/2026, 4203/2025 R.G.: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aggravated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procedural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liability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opponent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e-DE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D725C-0F0F-4982-6B69-F9302FC0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9F74E-8D77-289A-E1B5-3303E689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20" r="2" b="3305"/>
          <a:stretch>
            <a:fillRect/>
          </a:stretch>
        </p:blipFill>
        <p:spPr>
          <a:xfrm>
            <a:off x="0" y="879676"/>
            <a:ext cx="12192000" cy="597832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FC0A5-8A95-C46C-5E5B-28805EBF71A6}"/>
              </a:ext>
            </a:extLst>
          </p:cNvPr>
          <p:cNvSpPr txBox="1"/>
          <p:nvPr/>
        </p:nvSpPr>
        <p:spPr>
          <a:xfrm>
            <a:off x="0" y="6629803"/>
            <a:ext cx="5135512" cy="23083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E" sz="900" dirty="0"/>
              <a:t>Photo by Aakash Chaudhary: </a:t>
            </a:r>
            <a:r>
              <a:rPr lang="en-IE" sz="900" u="sng" dirty="0">
                <a:hlinkClick r:id="rId4"/>
              </a:rPr>
              <a:t>https://www.pexels.com/photo/close-up-shot-of-a-lighted-candle-5897979/</a:t>
            </a:r>
            <a:endParaRPr lang="en-US" sz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9B79D-F56B-0730-23A0-A24EA767C91F}"/>
              </a:ext>
            </a:extLst>
          </p:cNvPr>
          <p:cNvSpPr txBox="1"/>
          <p:nvPr/>
        </p:nvSpPr>
        <p:spPr>
          <a:xfrm>
            <a:off x="7238036" y="877042"/>
            <a:ext cx="4953964" cy="1850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  <a:buNone/>
              <a:tabLst>
                <a:tab pos="5257800" algn="l"/>
              </a:tabLst>
            </a:pP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The </a:t>
            </a: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perfect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</a:t>
            </a:r>
            <a:r>
              <a:rPr lang="de-DE" sz="36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</a:t>
            </a:r>
            <a:r>
              <a:rPr lang="de-DE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de-DE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930368"/>
            <a:ext cx="531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CB1AF7C1-7004-8324-04E2-9C2D5A31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3" y="5615212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  <p:pic>
        <p:nvPicPr>
          <p:cNvPr id="12" name="Imagen 11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1300C04-F345-7301-3D5C-498304844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>
            <a:fillRect/>
          </a:stretch>
        </p:blipFill>
        <p:spPr>
          <a:xfrm>
            <a:off x="4977060" y="725208"/>
            <a:ext cx="2237879" cy="11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258</Words>
  <Application>Microsoft Office PowerPoint</Application>
  <PresentationFormat>Widescreen</PresentationFormat>
  <Paragraphs>28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72-Bold</vt:lpstr>
      <vt:lpstr>Aptos</vt:lpstr>
      <vt:lpstr>Arial</vt:lpstr>
      <vt:lpstr>Symbol</vt:lpstr>
      <vt:lpstr>Office Theme</vt:lpstr>
      <vt:lpstr>Proof in Practice: Evaluating Evidence (and Navigating Digital Traps)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POHLMANN André</cp:lastModifiedBy>
  <cp:revision>23</cp:revision>
  <dcterms:created xsi:type="dcterms:W3CDTF">2022-01-18T15:08:34Z</dcterms:created>
  <dcterms:modified xsi:type="dcterms:W3CDTF">2026-05-11T12:10:41Z</dcterms:modified>
</cp:coreProperties>
</file>